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70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10-DD1B-4E02-80DB-2C74CAE68144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AF2D-2FBE-4C94-BA50-3A7FE5E495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670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10-DD1B-4E02-80DB-2C74CAE68144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AF2D-2FBE-4C94-BA50-3A7FE5E495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01299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10-DD1B-4E02-80DB-2C74CAE68144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AF2D-2FBE-4C94-BA50-3A7FE5E495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103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10-DD1B-4E02-80DB-2C74CAE68144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AF2D-2FBE-4C94-BA50-3A7FE5E495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80115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10-DD1B-4E02-80DB-2C74CAE68144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AF2D-2FBE-4C94-BA50-3A7FE5E495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54652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10-DD1B-4E02-80DB-2C74CAE68144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AF2D-2FBE-4C94-BA50-3A7FE5E495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94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10-DD1B-4E02-80DB-2C74CAE68144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AF2D-2FBE-4C94-BA50-3A7FE5E495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7834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10-DD1B-4E02-80DB-2C74CAE68144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AF2D-2FBE-4C94-BA50-3A7FE5E495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4013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10-DD1B-4E02-80DB-2C74CAE68144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AF2D-2FBE-4C94-BA50-3A7FE5E495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715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10-DD1B-4E02-80DB-2C74CAE68144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AF2D-2FBE-4C94-BA50-3A7FE5E495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0048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3B7810-DD1B-4E02-80DB-2C74CAE68144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EAF2D-2FBE-4C94-BA50-3A7FE5E495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4474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3B7810-DD1B-4E02-80DB-2C74CAE68144}" type="datetimeFigureOut">
              <a:rPr lang="el-GR" smtClean="0"/>
              <a:t>14/4/2020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EAF2D-2FBE-4C94-BA50-3A7FE5E495D2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005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186EB0DE-C6B2-477A-86B3-1DC4C9978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01" y="411062"/>
            <a:ext cx="7950397" cy="6658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A62893-6EF1-426C-A43F-0FFEC0CCF418}"/>
              </a:ext>
            </a:extLst>
          </p:cNvPr>
          <p:cNvSpPr txBox="1"/>
          <p:nvPr/>
        </p:nvSpPr>
        <p:spPr>
          <a:xfrm>
            <a:off x="504036" y="199030"/>
            <a:ext cx="50088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Στην επόμενη διαφάνεια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Λεξικό για το Πάσχα στα γαλλικά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chemeClr val="accent1">
                    <a:lumMod val="50000"/>
                  </a:schemeClr>
                </a:solidFill>
              </a:rPr>
              <a:t>Ακούστε τις λέξεις με την προφορά τους</a:t>
            </a:r>
          </a:p>
        </p:txBody>
      </p:sp>
    </p:spTree>
    <p:extLst>
      <p:ext uri="{BB962C8B-B14F-4D97-AF65-F5344CB8AC3E}">
        <p14:creationId xmlns:p14="http://schemas.microsoft.com/office/powerpoint/2010/main" val="3245840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182E7E9-77F9-4CAF-AE9C-11E38FD0B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407176" cy="1325563"/>
          </a:xfrm>
        </p:spPr>
        <p:txBody>
          <a:bodyPr/>
          <a:lstStyle/>
          <a:p>
            <a:r>
              <a:rPr lang="fr-CA" dirty="0"/>
              <a:t>Lexique de Pâques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4D2012-584F-4325-8479-F1F3A63F7B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 hangingPunct="0">
              <a:buNone/>
            </a:pPr>
            <a:r>
              <a:rPr lang="en-US" dirty="0" err="1"/>
              <a:t>chrétien</a:t>
            </a:r>
            <a:r>
              <a:rPr lang="en-US" dirty="0"/>
              <a:t> – </a:t>
            </a:r>
            <a:r>
              <a:rPr lang="en-US" dirty="0" err="1"/>
              <a:t>chrétienne</a:t>
            </a:r>
            <a:r>
              <a:rPr lang="en-US" dirty="0"/>
              <a:t> = </a:t>
            </a:r>
            <a:r>
              <a:rPr lang="en-US" dirty="0" err="1"/>
              <a:t>χριστι</a:t>
            </a:r>
            <a:r>
              <a:rPr lang="en-US" dirty="0"/>
              <a:t>ανός - χριστιανή</a:t>
            </a:r>
            <a:endParaRPr lang="el-GR" dirty="0"/>
          </a:p>
          <a:p>
            <a:pPr marL="0" indent="0" hangingPunct="0">
              <a:buNone/>
            </a:pPr>
            <a:r>
              <a:rPr lang="en-US" dirty="0"/>
              <a:t>Dimanche de </a:t>
            </a:r>
            <a:r>
              <a:rPr lang="en-US" dirty="0" err="1"/>
              <a:t>Pâques</a:t>
            </a:r>
            <a:r>
              <a:rPr lang="en-US" dirty="0"/>
              <a:t> = η </a:t>
            </a:r>
            <a:r>
              <a:rPr lang="en-US" dirty="0" err="1"/>
              <a:t>Κυρι</a:t>
            </a:r>
            <a:r>
              <a:rPr lang="en-US" dirty="0"/>
              <a:t>ακή του Πάσχα</a:t>
            </a:r>
            <a:endParaRPr lang="el-GR" dirty="0"/>
          </a:p>
          <a:p>
            <a:pPr marL="0" indent="0" hangingPunct="0">
              <a:buNone/>
            </a:pPr>
            <a:r>
              <a:rPr lang="en-US" dirty="0" err="1"/>
              <a:t>Jésus</a:t>
            </a:r>
            <a:r>
              <a:rPr lang="en-US" dirty="0"/>
              <a:t> Christ = Ο </a:t>
            </a:r>
            <a:r>
              <a:rPr lang="en-US" dirty="0" err="1"/>
              <a:t>Ιησούς</a:t>
            </a:r>
            <a:r>
              <a:rPr lang="en-US" dirty="0"/>
              <a:t> </a:t>
            </a:r>
            <a:r>
              <a:rPr lang="en-US" dirty="0" err="1"/>
              <a:t>Χριστός</a:t>
            </a:r>
            <a:endParaRPr lang="el-GR" dirty="0"/>
          </a:p>
          <a:p>
            <a:pPr marL="0" indent="0" hangingPunct="0">
              <a:buNone/>
            </a:pPr>
            <a:r>
              <a:rPr lang="en-US" dirty="0" err="1"/>
              <a:t>Joyeuses</a:t>
            </a:r>
            <a:r>
              <a:rPr lang="en-US" dirty="0"/>
              <a:t> </a:t>
            </a:r>
            <a:r>
              <a:rPr lang="en-US" dirty="0" err="1"/>
              <a:t>Pâques</a:t>
            </a:r>
            <a:r>
              <a:rPr lang="en-US" dirty="0"/>
              <a:t> – </a:t>
            </a:r>
            <a:r>
              <a:rPr lang="en-US" dirty="0" err="1"/>
              <a:t>Bonnes</a:t>
            </a:r>
            <a:r>
              <a:rPr lang="en-US" dirty="0"/>
              <a:t> </a:t>
            </a:r>
            <a:r>
              <a:rPr lang="en-US" dirty="0" err="1"/>
              <a:t>Pâques</a:t>
            </a:r>
            <a:r>
              <a:rPr lang="en-US" dirty="0"/>
              <a:t> = Κα</a:t>
            </a:r>
            <a:r>
              <a:rPr lang="en-US" dirty="0" err="1"/>
              <a:t>λό</a:t>
            </a:r>
            <a:r>
              <a:rPr lang="en-US" dirty="0"/>
              <a:t> </a:t>
            </a:r>
            <a:r>
              <a:rPr lang="en-US" dirty="0" err="1"/>
              <a:t>Πάσχ</a:t>
            </a:r>
            <a:r>
              <a:rPr lang="en-US" dirty="0"/>
              <a:t>α</a:t>
            </a:r>
            <a:endParaRPr lang="el-GR" dirty="0"/>
          </a:p>
          <a:p>
            <a:pPr marL="0" indent="0" hangingPunct="0">
              <a:buNone/>
            </a:pPr>
            <a:r>
              <a:rPr lang="en-US" dirty="0" err="1"/>
              <a:t>joyeux</a:t>
            </a:r>
            <a:r>
              <a:rPr lang="en-US" dirty="0"/>
              <a:t> – </a:t>
            </a:r>
            <a:r>
              <a:rPr lang="en-US" dirty="0" err="1"/>
              <a:t>joyeuse</a:t>
            </a:r>
            <a:r>
              <a:rPr lang="en-US" dirty="0"/>
              <a:t> = χα</a:t>
            </a:r>
            <a:r>
              <a:rPr lang="en-US" dirty="0" err="1"/>
              <a:t>ρούμενος</a:t>
            </a:r>
            <a:r>
              <a:rPr lang="en-US" dirty="0"/>
              <a:t> - χα</a:t>
            </a:r>
            <a:r>
              <a:rPr lang="en-US" dirty="0" err="1"/>
              <a:t>ρούμενη</a:t>
            </a:r>
            <a:r>
              <a:rPr lang="en-US" dirty="0"/>
              <a:t> </a:t>
            </a:r>
            <a:endParaRPr lang="el-GR" dirty="0"/>
          </a:p>
          <a:p>
            <a:pPr marL="0" indent="0" hangingPunct="0">
              <a:buNone/>
            </a:pPr>
            <a:r>
              <a:rPr lang="en-US" dirty="0"/>
              <a:t>l</a:t>
            </a:r>
            <a:r>
              <a:rPr lang="el-GR" dirty="0"/>
              <a:t>’</a:t>
            </a:r>
            <a:r>
              <a:rPr lang="fr-CA" dirty="0"/>
              <a:t>é</a:t>
            </a:r>
            <a:r>
              <a:rPr lang="en-US" dirty="0" err="1"/>
              <a:t>pitaphe</a:t>
            </a:r>
            <a:r>
              <a:rPr lang="el-GR" dirty="0"/>
              <a:t> = ο Επιτάφιος</a:t>
            </a:r>
          </a:p>
          <a:p>
            <a:pPr marL="0" indent="0" hangingPunct="0">
              <a:buNone/>
            </a:pPr>
            <a:r>
              <a:rPr lang="en-US" dirty="0"/>
              <a:t>la Croix</a:t>
            </a:r>
            <a:r>
              <a:rPr lang="el-GR" dirty="0"/>
              <a:t> = ο σταυρός</a:t>
            </a:r>
          </a:p>
          <a:p>
            <a:pPr marL="0" indent="0" hangingPunct="0">
              <a:buNone/>
            </a:pPr>
            <a:r>
              <a:rPr lang="en-US" dirty="0"/>
              <a:t>la Crucifixion</a:t>
            </a:r>
            <a:r>
              <a:rPr lang="el-GR" dirty="0"/>
              <a:t> = η Σταύρωση</a:t>
            </a:r>
          </a:p>
          <a:p>
            <a:pPr marL="0" indent="0" hangingPunct="0">
              <a:buNone/>
            </a:pPr>
            <a:r>
              <a:rPr lang="en-US" dirty="0"/>
              <a:t>la procession de l</a:t>
            </a:r>
            <a:r>
              <a:rPr lang="el-GR" dirty="0"/>
              <a:t>'é</a:t>
            </a:r>
            <a:r>
              <a:rPr lang="en-US" dirty="0" err="1"/>
              <a:t>pitaphe</a:t>
            </a:r>
            <a:r>
              <a:rPr lang="en-US" dirty="0"/>
              <a:t> </a:t>
            </a:r>
            <a:r>
              <a:rPr lang="el-GR" dirty="0"/>
              <a:t>= η περιφορά του Επιταφίου</a:t>
            </a:r>
          </a:p>
          <a:p>
            <a:pPr marL="0" indent="0" hangingPunct="0">
              <a:buNone/>
            </a:pPr>
            <a:r>
              <a:rPr lang="en-US" dirty="0"/>
              <a:t>la R</a:t>
            </a:r>
            <a:r>
              <a:rPr lang="el-GR" dirty="0"/>
              <a:t>é</a:t>
            </a:r>
            <a:r>
              <a:rPr lang="en-US" dirty="0" err="1"/>
              <a:t>surrection</a:t>
            </a:r>
            <a:r>
              <a:rPr lang="el-GR" dirty="0"/>
              <a:t> = η Ανάσταση</a:t>
            </a:r>
          </a:p>
          <a:p>
            <a:pPr marL="0" indent="0" hangingPunct="0">
              <a:buNone/>
            </a:pPr>
            <a:r>
              <a:rPr lang="fr-CA" dirty="0"/>
              <a:t>la (sainte) communion = </a:t>
            </a:r>
            <a:r>
              <a:rPr lang="en-US" dirty="0"/>
              <a:t>η </a:t>
            </a:r>
            <a:r>
              <a:rPr lang="en-US" dirty="0" err="1"/>
              <a:t>θεί</a:t>
            </a:r>
            <a:r>
              <a:rPr lang="en-US" dirty="0"/>
              <a:t>α κοινωνία</a:t>
            </a:r>
            <a:r>
              <a:rPr lang="fr-CA" dirty="0"/>
              <a:t>                </a:t>
            </a:r>
            <a:endParaRPr lang="el-GR" dirty="0"/>
          </a:p>
          <a:p>
            <a:pPr marL="0" indent="0" hangingPunct="0">
              <a:buNone/>
            </a:pPr>
            <a:r>
              <a:rPr lang="en-US" dirty="0"/>
              <a:t>le Car</a:t>
            </a:r>
            <a:r>
              <a:rPr lang="el-GR" dirty="0"/>
              <a:t>ê</a:t>
            </a:r>
            <a:r>
              <a:rPr lang="en-US" dirty="0"/>
              <a:t>me</a:t>
            </a:r>
            <a:r>
              <a:rPr lang="el-GR" dirty="0"/>
              <a:t> = Η Σαρακοστή</a:t>
            </a:r>
          </a:p>
          <a:p>
            <a:pPr marL="0" indent="0" hangingPunct="0">
              <a:buNone/>
            </a:pPr>
            <a:r>
              <a:rPr lang="en-US" dirty="0"/>
              <a:t>les v</a:t>
            </a:r>
            <a:r>
              <a:rPr lang="el-GR" dirty="0"/>
              <a:t>œ</a:t>
            </a:r>
            <a:r>
              <a:rPr lang="en-US" dirty="0" err="1"/>
              <a:t>ux</a:t>
            </a:r>
            <a:r>
              <a:rPr lang="el-GR" dirty="0"/>
              <a:t> = οι ευχές </a:t>
            </a:r>
          </a:p>
          <a:p>
            <a:pPr marL="0" indent="0" hangingPunct="0">
              <a:buNone/>
            </a:pPr>
            <a:r>
              <a:rPr lang="en-US" dirty="0"/>
              <a:t>saint – </a:t>
            </a:r>
            <a:r>
              <a:rPr lang="en-US" dirty="0" err="1"/>
              <a:t>sainte</a:t>
            </a:r>
            <a:r>
              <a:rPr lang="en-US" dirty="0"/>
              <a:t> = </a:t>
            </a:r>
            <a:r>
              <a:rPr lang="el-GR" dirty="0"/>
              <a:t>ά</a:t>
            </a:r>
            <a:r>
              <a:rPr lang="en-US" dirty="0" err="1"/>
              <a:t>γιος</a:t>
            </a:r>
            <a:r>
              <a:rPr lang="en-US" dirty="0"/>
              <a:t> - </a:t>
            </a:r>
            <a:r>
              <a:rPr lang="en-US" dirty="0" err="1"/>
              <a:t>άγι</a:t>
            </a:r>
            <a:r>
              <a:rPr lang="en-US" dirty="0"/>
              <a:t>α</a:t>
            </a: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14 Apr, 12.28">
            <a:hlinkClick r:id="" action="ppaction://media"/>
            <a:extLst>
              <a:ext uri="{FF2B5EF4-FFF2-40B4-BE49-F238E27FC236}">
                <a16:creationId xmlns:a16="http://schemas.microsoft.com/office/drawing/2014/main" id="{F29DC136-EDD7-42B8-857A-E9DC3B0418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3716" y="558318"/>
            <a:ext cx="1132371" cy="113237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5126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Θέμα του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Θέμα του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Θέμα του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121</Words>
  <Application>Microsoft Office PowerPoint</Application>
  <PresentationFormat>Προβολή στην οθόνη (4:3)</PresentationFormat>
  <Paragraphs>18</Paragraphs>
  <Slides>2</Slides>
  <Notes>0</Notes>
  <HiddenSlides>0</HiddenSlides>
  <MMClips>1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Θέμα του Office</vt:lpstr>
      <vt:lpstr>Παρουσίαση του PowerPoint</vt:lpstr>
      <vt:lpstr>Lexique de Pâques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evi gatou</dc:creator>
  <cp:lastModifiedBy>evi gatou</cp:lastModifiedBy>
  <cp:revision>3</cp:revision>
  <dcterms:created xsi:type="dcterms:W3CDTF">2020-04-14T09:31:51Z</dcterms:created>
  <dcterms:modified xsi:type="dcterms:W3CDTF">2020-04-14T09:42:29Z</dcterms:modified>
</cp:coreProperties>
</file>