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141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860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695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098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026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62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259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291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413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792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283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75A6-5E98-4608-AAF7-D316A647EE76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F691D-5C44-4E17-AF95-4E2B23FBC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740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C0A5B1-D4DD-4DEF-852E-8DFFC959F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583" y="2521694"/>
            <a:ext cx="1908048" cy="1633728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F37D16A8-7C38-4317-9C99-F9AE0410CE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11" y="303123"/>
            <a:ext cx="3140278" cy="1369483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B490DD95-4D01-4FBE-A615-9F4182031A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993" y="5497547"/>
            <a:ext cx="3466298" cy="946429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48246AE9-8F57-478F-A046-E056E93CDF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8" y="4934929"/>
            <a:ext cx="2202627" cy="1467246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CBD22256-D245-4A93-90AB-660D682A89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79" y="455825"/>
            <a:ext cx="2102747" cy="1377199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3F5AE790-E361-45D3-8B5D-14B196B20C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8" y="2689305"/>
            <a:ext cx="2202628" cy="1467246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1178DF0A-F175-4F4A-BED3-CEFD5ADA84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883" y="2949284"/>
            <a:ext cx="2224419" cy="1503221"/>
          </a:xfrm>
          <a:prstGeom prst="rect">
            <a:avLst/>
          </a:prstGeom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845949C5-7517-4861-9F7D-A37AC944AA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27" y="4934929"/>
            <a:ext cx="2186194" cy="1459791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A686E62C-2D1C-4682-A275-92F9DDB96D7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142" y="396991"/>
            <a:ext cx="1548020" cy="206402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8115DFA-528A-4725-AB55-5257BDB8BEDE}"/>
              </a:ext>
            </a:extLst>
          </p:cNvPr>
          <p:cNvSpPr txBox="1"/>
          <p:nvPr/>
        </p:nvSpPr>
        <p:spPr>
          <a:xfrm>
            <a:off x="5603169" y="1672606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1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788B4B-F3DC-4C32-A09A-3706B398DD4E}"/>
              </a:ext>
            </a:extLst>
          </p:cNvPr>
          <p:cNvSpPr txBox="1"/>
          <p:nvPr/>
        </p:nvSpPr>
        <p:spPr>
          <a:xfrm>
            <a:off x="5603169" y="2208420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2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F3B82B-5FC9-4D59-9ED7-C7E36D3F77D1}"/>
              </a:ext>
            </a:extLst>
          </p:cNvPr>
          <p:cNvSpPr txBox="1"/>
          <p:nvPr/>
        </p:nvSpPr>
        <p:spPr>
          <a:xfrm>
            <a:off x="5603169" y="2737455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3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43708B8-F592-44EF-B948-97FE77EC237A}"/>
              </a:ext>
            </a:extLst>
          </p:cNvPr>
          <p:cNvSpPr txBox="1"/>
          <p:nvPr/>
        </p:nvSpPr>
        <p:spPr>
          <a:xfrm>
            <a:off x="5603169" y="3273269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4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A9BEC9-620D-40C4-8F25-EB45DC8B40F0}"/>
              </a:ext>
            </a:extLst>
          </p:cNvPr>
          <p:cNvSpPr txBox="1"/>
          <p:nvPr/>
        </p:nvSpPr>
        <p:spPr>
          <a:xfrm>
            <a:off x="5603169" y="3787219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5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39F1C1-0A3A-48D1-9875-FFF5BBD69D74}"/>
              </a:ext>
            </a:extLst>
          </p:cNvPr>
          <p:cNvSpPr txBox="1"/>
          <p:nvPr/>
        </p:nvSpPr>
        <p:spPr>
          <a:xfrm>
            <a:off x="5603169" y="4323033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6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506BFB-BEFD-4056-8E50-B424AD0011F1}"/>
              </a:ext>
            </a:extLst>
          </p:cNvPr>
          <p:cNvSpPr txBox="1"/>
          <p:nvPr/>
        </p:nvSpPr>
        <p:spPr>
          <a:xfrm>
            <a:off x="5603169" y="4852068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7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E2C56D-48FB-4256-9E51-97E0FBEF0811}"/>
              </a:ext>
            </a:extLst>
          </p:cNvPr>
          <p:cNvSpPr txBox="1"/>
          <p:nvPr/>
        </p:nvSpPr>
        <p:spPr>
          <a:xfrm>
            <a:off x="6307350" y="4883873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8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4690254-83ED-40D6-9FD2-B5E315EF6022}"/>
              </a:ext>
            </a:extLst>
          </p:cNvPr>
          <p:cNvSpPr txBox="1"/>
          <p:nvPr/>
        </p:nvSpPr>
        <p:spPr>
          <a:xfrm>
            <a:off x="7049919" y="4886924"/>
            <a:ext cx="55654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9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2328DC-81ED-4159-8AD6-89402F61F664}"/>
              </a:ext>
            </a:extLst>
          </p:cNvPr>
          <p:cNvSpPr txBox="1"/>
          <p:nvPr/>
        </p:nvSpPr>
        <p:spPr>
          <a:xfrm>
            <a:off x="359699" y="2011605"/>
            <a:ext cx="201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 s________</a:t>
            </a:r>
            <a:endParaRPr lang="el-GR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B90CEF-4DBD-4258-8D2B-B048860687AC}"/>
              </a:ext>
            </a:extLst>
          </p:cNvPr>
          <p:cNvSpPr txBox="1"/>
          <p:nvPr/>
        </p:nvSpPr>
        <p:spPr>
          <a:xfrm>
            <a:off x="249382" y="4247986"/>
            <a:ext cx="191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 b________</a:t>
            </a:r>
            <a:endParaRPr lang="el-GR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05AB4C-9C0E-4C6D-A976-99BE5B695EF0}"/>
              </a:ext>
            </a:extLst>
          </p:cNvPr>
          <p:cNvSpPr txBox="1"/>
          <p:nvPr/>
        </p:nvSpPr>
        <p:spPr>
          <a:xfrm>
            <a:off x="271789" y="6484367"/>
            <a:ext cx="187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 l_____</a:t>
            </a:r>
            <a:endParaRPr lang="el-GR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04AF97A-FC0A-450F-B2CE-135FA209C713}"/>
              </a:ext>
            </a:extLst>
          </p:cNvPr>
          <p:cNvSpPr txBox="1"/>
          <p:nvPr/>
        </p:nvSpPr>
        <p:spPr>
          <a:xfrm>
            <a:off x="3229583" y="4247421"/>
            <a:ext cx="187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La f__________</a:t>
            </a:r>
            <a:endParaRPr lang="el-GR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FFF458-853E-456E-8F06-F46B807B70EB}"/>
              </a:ext>
            </a:extLst>
          </p:cNvPr>
          <p:cNvSpPr txBox="1"/>
          <p:nvPr/>
        </p:nvSpPr>
        <p:spPr>
          <a:xfrm>
            <a:off x="3101205" y="1815248"/>
            <a:ext cx="187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Les o________</a:t>
            </a:r>
            <a:endParaRPr lang="el-GR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AE119FB-F3CC-439D-A149-6C3F0F0DBF77}"/>
              </a:ext>
            </a:extLst>
          </p:cNvPr>
          <p:cNvSpPr txBox="1"/>
          <p:nvPr/>
        </p:nvSpPr>
        <p:spPr>
          <a:xfrm>
            <a:off x="7191142" y="2504639"/>
            <a:ext cx="171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 s__</a:t>
            </a:r>
            <a:endParaRPr lang="el-GR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774139-33B4-4E42-B231-293B9D07586F}"/>
              </a:ext>
            </a:extLst>
          </p:cNvPr>
          <p:cNvSpPr txBox="1"/>
          <p:nvPr/>
        </p:nvSpPr>
        <p:spPr>
          <a:xfrm>
            <a:off x="6474691" y="4489254"/>
            <a:ext cx="1958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 m____</a:t>
            </a:r>
            <a:endParaRPr lang="el-GR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FB58E48-B5E9-492B-AA2E-E53ED43AF02F}"/>
              </a:ext>
            </a:extLst>
          </p:cNvPr>
          <p:cNvSpPr txBox="1"/>
          <p:nvPr/>
        </p:nvSpPr>
        <p:spPr>
          <a:xfrm>
            <a:off x="3095611" y="6402693"/>
            <a:ext cx="268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vous a____________</a:t>
            </a:r>
            <a:endParaRPr lang="el-GR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32D1E74-E225-4AC4-8EC0-8850814BD915}"/>
              </a:ext>
            </a:extLst>
          </p:cNvPr>
          <p:cNvSpPr txBox="1"/>
          <p:nvPr/>
        </p:nvSpPr>
        <p:spPr>
          <a:xfrm>
            <a:off x="5361121" y="6451949"/>
            <a:ext cx="1958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 p__________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737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42F7E4BE-4A81-4CE4-A22B-15071FADF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424" y="0"/>
            <a:ext cx="49377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8652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36</Words>
  <Application>Microsoft Office PowerPoint</Application>
  <PresentationFormat>Προβολή στην οθόνη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evi gatou</dc:creator>
  <cp:lastModifiedBy>evi gatou</cp:lastModifiedBy>
  <cp:revision>3</cp:revision>
  <dcterms:created xsi:type="dcterms:W3CDTF">2020-06-05T06:21:51Z</dcterms:created>
  <dcterms:modified xsi:type="dcterms:W3CDTF">2020-06-05T06:39:27Z</dcterms:modified>
</cp:coreProperties>
</file>